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106. JESUH’ MIN MANPHA NA LA IN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40398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Take the Name of Jesus With You </a:t>
            </a:r>
          </a:p>
          <a:p>
            <a:r>
              <a:rPr lang="en-US" sz="3200" dirty="0"/>
              <a:t>Late 72:19</a:t>
            </a:r>
          </a:p>
          <a:p>
            <a:r>
              <a:rPr lang="en-US" sz="3200" dirty="0"/>
              <a:t>Lydia Baxter, 1809-1874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in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ding in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mite’ lam-etna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kidalna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Ze-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kimkot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angsung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985867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109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106. JESUH’ MIN MANPHA NA LA IN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2018-10-11T13:27:50Z</dcterms:modified>
</cp:coreProperties>
</file>